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0" r:id="rId3"/>
    <p:sldId id="257" r:id="rId4"/>
    <p:sldId id="258" r:id="rId5"/>
    <p:sldId id="264" r:id="rId6"/>
    <p:sldId id="263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1D2B"/>
    <a:srgbClr val="898989"/>
    <a:srgbClr val="5B5647"/>
    <a:srgbClr val="BF2F37"/>
    <a:srgbClr val="AAA49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00" autoAdjust="0"/>
    <p:restoredTop sz="94660" autoAdjust="0"/>
  </p:normalViewPr>
  <p:slideViewPr>
    <p:cSldViewPr>
      <p:cViewPr>
        <p:scale>
          <a:sx n="100" d="100"/>
          <a:sy n="100" d="100"/>
        </p:scale>
        <p:origin x="-540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74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5A3EF81-8C9D-4F36-B9EA-0A50718AA06E}" type="datetimeFigureOut">
              <a:rPr lang="en-GB"/>
              <a:pPr>
                <a:defRPr/>
              </a:pPr>
              <a:t>07/10/2013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9FF75A4-D3E5-4584-B71B-FEEE18F54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617EF53-0144-4AEC-864B-976A9BE29C19}" type="datetimeFigureOut">
              <a:rPr lang="en-GB"/>
              <a:pPr>
                <a:defRPr/>
              </a:pPr>
              <a:t>07/10/2013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1237B08-905F-4FAE-92C4-F2EC010594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30C819-8CEB-48AC-B22A-28A30454266C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30C819-8CEB-48AC-B22A-28A30454266C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844825"/>
            <a:ext cx="8640960" cy="1470025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rgbClr val="9A1D2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356992"/>
            <a:ext cx="864096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5A360-8128-4B10-A2E9-41AC668D84E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74273-3DEB-4666-8B73-BC2A6F52FB7B}" type="datetime4">
              <a:rPr lang="en-GB"/>
              <a:pPr>
                <a:defRPr/>
              </a:pPr>
              <a:t>07 October 2013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640960" cy="1143000"/>
          </a:xfrm>
        </p:spPr>
        <p:txBody>
          <a:bodyPr anchor="b">
            <a:normAutofit/>
          </a:bodyPr>
          <a:lstStyle>
            <a:lvl1pPr algn="l">
              <a:defRPr sz="3200">
                <a:solidFill>
                  <a:srgbClr val="9A1D2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9"/>
            <a:ext cx="8640960" cy="3705275"/>
          </a:xfrm>
        </p:spPr>
        <p:txBody>
          <a:bodyPr/>
          <a:lstStyle>
            <a:lvl5pPr>
              <a:buFont typeface="Arial" pitchFamily="34" charset="0"/>
              <a:buChar char="­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97A70-9C37-4906-9543-527BB2CD707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EFC91-5BE9-4962-A63A-4621BEF948B7}" type="datetime4">
              <a:rPr lang="en-GB"/>
              <a:pPr>
                <a:defRPr/>
              </a:pPr>
              <a:t>07 October 2013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4929411"/>
          </a:xfrm>
        </p:spPr>
        <p:txBody>
          <a:bodyPr/>
          <a:lstStyle>
            <a:lvl5pPr>
              <a:buFont typeface="Arial" pitchFamily="34" charset="0"/>
              <a:buChar char="­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60CCA-25DA-4B1D-85A5-EE340400E02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D98C0-EF89-4141-B723-848E873FB3FA}" type="datetime4">
              <a:rPr lang="en-GB"/>
              <a:pPr>
                <a:defRPr/>
              </a:pPr>
              <a:t>07 October 2013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277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77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39D6B-BCE7-4F73-AB37-778382FB71D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776C2-3998-444B-ADDA-A033FAAA4A16}" type="datetime4">
              <a:rPr lang="en-GB"/>
              <a:pPr>
                <a:defRPr/>
              </a:pPr>
              <a:t>07 October 2013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68760"/>
            <a:ext cx="5486400" cy="417646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45225"/>
            <a:ext cx="5486400" cy="6549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92FEF-C4A2-49C1-964C-76313CF329B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DE742-E45B-427B-9279-7693ECF2AC65}" type="datetime4">
              <a:rPr lang="en-GB"/>
              <a:pPr>
                <a:defRPr/>
              </a:pPr>
              <a:t>07 October 2013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35162-57B3-4DA6-BC92-DD746BB24B2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6ECE5-E310-48CF-A5A5-6643D1137C9B}" type="datetime4">
              <a:rPr lang="en-GB"/>
              <a:pPr>
                <a:defRPr/>
              </a:pPr>
              <a:t>07 October 2013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28" name="Picture 7" descr="logo-ltr.tif"/>
          <p:cNvPicPr>
            <a:picLocks noChangeAspect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0825" y="285750"/>
            <a:ext cx="1944688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250825" y="1079500"/>
            <a:ext cx="864235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250825" y="6165850"/>
            <a:ext cx="864235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11" descr="address.gif"/>
          <p:cNvPicPr>
            <a:picLocks noChangeAspect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00925" y="6237288"/>
            <a:ext cx="14922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588" y="6246813"/>
            <a:ext cx="3867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11638" y="6251575"/>
            <a:ext cx="720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C645D91-EB89-4F8A-AB33-2FF701C1369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" name="Date Placeholder 6"/>
          <p:cNvSpPr>
            <a:spLocks noGrp="1"/>
          </p:cNvSpPr>
          <p:nvPr>
            <p:ph type="dt" sz="half" idx="2"/>
          </p:nvPr>
        </p:nvSpPr>
        <p:spPr>
          <a:xfrm>
            <a:off x="6732588" y="620713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6DB84EA-816F-4673-925A-CC5F94062460}" type="datetime4">
              <a:rPr lang="en-GB"/>
              <a:pPr>
                <a:defRPr/>
              </a:pPr>
              <a:t>07 October 2013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rgbClr val="9A1D2B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BF2F37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oxforddictionaries.com/definition/english/innova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50825" y="1844675"/>
            <a:ext cx="8642350" cy="1470025"/>
          </a:xfrm>
        </p:spPr>
        <p:txBody>
          <a:bodyPr/>
          <a:lstStyle/>
          <a:p>
            <a:r>
              <a:rPr lang="en-GB" dirty="0" smtClean="0">
                <a:latin typeface="Arial" charset="0"/>
                <a:cs typeface="Arial" charset="0"/>
              </a:rPr>
              <a:t>Futures Café </a:t>
            </a:r>
            <a:endParaRPr lang="en-GB" dirty="0" smtClean="0">
              <a:latin typeface="Arial" charset="0"/>
              <a:cs typeface="Arial" charset="0"/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250824" y="3357563"/>
            <a:ext cx="8785671" cy="1752600"/>
          </a:xfrm>
        </p:spPr>
        <p:txBody>
          <a:bodyPr/>
          <a:lstStyle/>
          <a:p>
            <a:r>
              <a:rPr lang="en-GB" b="1" dirty="0" smtClean="0"/>
              <a:t>Enabling staff and student innovation &amp; enterprise</a:t>
            </a:r>
          </a:p>
          <a:p>
            <a:r>
              <a:rPr lang="en-GB" sz="2800" dirty="0" smtClean="0"/>
              <a:t>Welcome and opening remarks</a:t>
            </a:r>
          </a:p>
          <a:p>
            <a:r>
              <a:rPr lang="en-GB" sz="2800" dirty="0" smtClean="0"/>
              <a:t>Dr </a:t>
            </a:r>
            <a:r>
              <a:rPr lang="en-GB" sz="2800" dirty="0" err="1" smtClean="0"/>
              <a:t>Lesly</a:t>
            </a:r>
            <a:r>
              <a:rPr lang="en-GB" sz="2800" dirty="0" smtClean="0"/>
              <a:t> Huxley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74EB9E-579E-4C82-99C4-0AD0995C560E}" type="slidenum">
              <a:rPr lang="en-GB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IT Services R&amp;D/ILRT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2"/>
          </p:nvPr>
        </p:nvSpPr>
        <p:spPr>
          <a:xfrm>
            <a:off x="6732588" y="620713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14 October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Programme: Enabling innovation &amp; enterprise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348880"/>
            <a:ext cx="8640960" cy="3705275"/>
          </a:xfrm>
        </p:spPr>
        <p:txBody>
          <a:bodyPr/>
          <a:lstStyle/>
          <a:p>
            <a:pPr>
              <a:buNone/>
            </a:pPr>
            <a:r>
              <a:rPr lang="en-GB" sz="1800" dirty="0" smtClean="0"/>
              <a:t>14.00	</a:t>
            </a:r>
            <a:r>
              <a:rPr lang="en-GB" sz="1800" b="1" dirty="0" smtClean="0"/>
              <a:t>Welcome &amp; opening remarks</a:t>
            </a:r>
          </a:p>
          <a:p>
            <a:pPr>
              <a:buNone/>
            </a:pP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r>
              <a:rPr lang="en-GB" sz="1800" dirty="0" smtClean="0"/>
              <a:t>Dr </a:t>
            </a:r>
            <a:r>
              <a:rPr lang="en-GB" sz="1800" dirty="0" err="1" smtClean="0"/>
              <a:t>Lesly</a:t>
            </a:r>
            <a:r>
              <a:rPr lang="en-GB" sz="1800" dirty="0" smtClean="0"/>
              <a:t> Huxley, IT Services R&amp;D/ILRT, Dr John Manley, formerly HP Labs</a:t>
            </a:r>
            <a:endParaRPr lang="en-GB" sz="1800" b="1" dirty="0" smtClean="0"/>
          </a:p>
          <a:p>
            <a:pPr>
              <a:buNone/>
            </a:pPr>
            <a:r>
              <a:rPr lang="en-GB" sz="1800" dirty="0" smtClean="0"/>
              <a:t>14.15	</a:t>
            </a:r>
            <a:r>
              <a:rPr lang="en-GB" sz="1800" b="1" dirty="0" smtClean="0"/>
              <a:t>Current practice, future aspirations</a:t>
            </a:r>
          </a:p>
          <a:p>
            <a:pPr>
              <a:buNone/>
            </a:pPr>
            <a:r>
              <a:rPr lang="en-GB" sz="1800" dirty="0" smtClean="0"/>
              <a:t>	</a:t>
            </a:r>
            <a:r>
              <a:rPr lang="en-GB" sz="1800" dirty="0" smtClean="0"/>
              <a:t>	Dr Liz Holcombe, Lecturer, Civil Engineering</a:t>
            </a:r>
          </a:p>
          <a:p>
            <a:pPr>
              <a:buNone/>
            </a:pPr>
            <a:r>
              <a:rPr lang="en-GB" sz="1800" dirty="0" smtClean="0"/>
              <a:t>	</a:t>
            </a:r>
            <a:r>
              <a:rPr lang="en-GB" sz="1800" dirty="0" smtClean="0"/>
              <a:t>	Dr Phil Langton, Senior Lecturer Physiology &amp; director of education </a:t>
            </a:r>
            <a:br>
              <a:rPr lang="en-GB" sz="1800" dirty="0" smtClean="0"/>
            </a:br>
            <a:r>
              <a:rPr lang="en-GB" sz="1800" dirty="0" smtClean="0"/>
              <a:t>	innovation</a:t>
            </a:r>
          </a:p>
          <a:p>
            <a:pPr>
              <a:buNone/>
            </a:pPr>
            <a:r>
              <a:rPr lang="en-GB" sz="1800" dirty="0" smtClean="0"/>
              <a:t>	</a:t>
            </a:r>
            <a:r>
              <a:rPr lang="en-GB" sz="1800" dirty="0" smtClean="0"/>
              <a:t>	Paul Walk, Head of technology strategy and planning, EDINA</a:t>
            </a:r>
          </a:p>
          <a:p>
            <a:pPr>
              <a:buNone/>
            </a:pPr>
            <a:r>
              <a:rPr lang="en-GB" sz="1800" dirty="0" smtClean="0"/>
              <a:t>	</a:t>
            </a:r>
            <a:r>
              <a:rPr lang="en-GB" sz="1800" dirty="0" smtClean="0"/>
              <a:t>	Nick </a:t>
            </a:r>
            <a:r>
              <a:rPr lang="en-GB" sz="1800" dirty="0" err="1" smtClean="0"/>
              <a:t>Sturge</a:t>
            </a:r>
            <a:r>
              <a:rPr lang="en-GB" sz="1800" dirty="0" smtClean="0"/>
              <a:t>, Business incubator manager, RED</a:t>
            </a:r>
          </a:p>
          <a:p>
            <a:pPr>
              <a:buNone/>
            </a:pPr>
            <a:r>
              <a:rPr lang="en-GB" sz="1800" dirty="0" smtClean="0"/>
              <a:t>15.30	Refreshments</a:t>
            </a:r>
          </a:p>
          <a:p>
            <a:pPr>
              <a:buNone/>
            </a:pPr>
            <a:r>
              <a:rPr lang="en-GB" sz="1800" dirty="0" smtClean="0"/>
              <a:t>16.00	Discussion: </a:t>
            </a:r>
            <a:r>
              <a:rPr lang="en-GB" sz="1800" dirty="0" smtClean="0">
                <a:solidFill>
                  <a:srgbClr val="9A1D2B"/>
                </a:solidFill>
              </a:rPr>
              <a:t>How should IT Services enable innovation and enterprise in future? </a:t>
            </a:r>
            <a:br>
              <a:rPr lang="en-GB" sz="1800" dirty="0" smtClean="0">
                <a:solidFill>
                  <a:srgbClr val="9A1D2B"/>
                </a:solidFill>
              </a:rPr>
            </a:br>
            <a:r>
              <a:rPr lang="en-GB" sz="1800" dirty="0" smtClean="0"/>
              <a:t>	(Chair: Dr John Manley)</a:t>
            </a:r>
          </a:p>
          <a:p>
            <a:pPr>
              <a:buNone/>
            </a:pPr>
            <a:r>
              <a:rPr lang="en-GB" sz="1800" dirty="0" smtClean="0"/>
              <a:t>17.00	Close</a:t>
            </a:r>
            <a:endParaRPr lang="en-GB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IT Services R&amp;D/ILRT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5A97A70-9C37-4906-9543-527BB2CD7073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967EFC91-5BE9-4962-A63A-4621BEF948B7}" type="datetime4">
              <a:rPr lang="en-GB" smtClean="0"/>
              <a:pPr>
                <a:defRPr/>
              </a:pPr>
              <a:t>07 October 2013</a:t>
            </a:fld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Definitions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Innovation </a:t>
            </a:r>
            <a:r>
              <a:rPr lang="en-GB" i="1" dirty="0" smtClean="0"/>
              <a:t>[noun]</a:t>
            </a:r>
          </a:p>
          <a:p>
            <a:pPr lvl="1"/>
            <a:r>
              <a:rPr lang="en-GB" i="1" dirty="0" smtClean="0"/>
              <a:t>[mass </a:t>
            </a:r>
            <a:r>
              <a:rPr lang="en-GB" i="1" dirty="0" smtClean="0"/>
              <a:t>noun</a:t>
            </a:r>
            <a:r>
              <a:rPr lang="en-GB" i="1" dirty="0" smtClean="0"/>
              <a:t>] </a:t>
            </a:r>
            <a:r>
              <a:rPr lang="en-GB" dirty="0" smtClean="0"/>
              <a:t>the </a:t>
            </a:r>
            <a:r>
              <a:rPr lang="en-GB" dirty="0" smtClean="0"/>
              <a:t>action or process of innovating</a:t>
            </a:r>
            <a:r>
              <a:rPr lang="en-GB" dirty="0" smtClean="0"/>
              <a:t>: </a:t>
            </a:r>
            <a:r>
              <a:rPr lang="en-GB" i="1" dirty="0" smtClean="0"/>
              <a:t>innovation </a:t>
            </a:r>
            <a:r>
              <a:rPr lang="en-GB" i="1" dirty="0" smtClean="0"/>
              <a:t>is crucial to the continuing success of any organization</a:t>
            </a:r>
            <a:endParaRPr lang="en-GB" dirty="0" smtClean="0"/>
          </a:p>
          <a:p>
            <a:pPr lvl="1"/>
            <a:r>
              <a:rPr lang="en-GB" i="1" dirty="0" smtClean="0"/>
              <a:t>[</a:t>
            </a:r>
            <a:r>
              <a:rPr lang="en-GB" i="1" dirty="0" smtClean="0"/>
              <a:t>count noun]</a:t>
            </a:r>
            <a:r>
              <a:rPr lang="en-GB" dirty="0" smtClean="0"/>
              <a:t> a new method, idea, product, etc</a:t>
            </a:r>
            <a:r>
              <a:rPr lang="en-GB" dirty="0" smtClean="0"/>
              <a:t>.: </a:t>
            </a:r>
            <a:r>
              <a:rPr lang="en-GB" i="1" dirty="0" smtClean="0"/>
              <a:t>technological </a:t>
            </a:r>
            <a:r>
              <a:rPr lang="en-GB" i="1" dirty="0" smtClean="0"/>
              <a:t>innovations designed to save </a:t>
            </a:r>
            <a:r>
              <a:rPr lang="en-GB" i="1" dirty="0" smtClean="0"/>
              <a:t>energy</a:t>
            </a:r>
          </a:p>
          <a:p>
            <a:pPr lvl="1"/>
            <a:endParaRPr lang="en-GB" sz="1600" i="1" dirty="0" smtClean="0">
              <a:hlinkClick r:id="rId2"/>
            </a:endParaRPr>
          </a:p>
          <a:p>
            <a:pPr lvl="1">
              <a:buNone/>
            </a:pPr>
            <a:r>
              <a:rPr lang="en-GB" sz="1600" dirty="0" smtClean="0">
                <a:hlinkClick r:id="rId2"/>
              </a:rPr>
              <a:t>Oxford dictionaries: http://oxforddictionaries.com/definition/english/innovation</a:t>
            </a:r>
            <a:endParaRPr lang="en-GB" sz="1600" dirty="0" smtClean="0"/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Futures Café : Enabling innovation and enterprise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5A97A70-9C37-4906-9543-527BB2CD7073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14 October 2013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Enterprise </a:t>
            </a:r>
            <a:r>
              <a:rPr lang="en-GB" i="1" dirty="0" smtClean="0"/>
              <a:t>[noun]</a:t>
            </a:r>
          </a:p>
          <a:p>
            <a:pPr lvl="1"/>
            <a:r>
              <a:rPr lang="en-GB" b="1" dirty="0" smtClean="0"/>
              <a:t>1 </a:t>
            </a:r>
            <a:r>
              <a:rPr lang="en-GB" dirty="0" smtClean="0"/>
              <a:t>a </a:t>
            </a:r>
            <a:r>
              <a:rPr lang="en-GB" dirty="0" smtClean="0"/>
              <a:t>project or undertaking, especially a bold or complex </a:t>
            </a:r>
            <a:r>
              <a:rPr lang="en-GB" dirty="0" smtClean="0"/>
              <a:t>one.</a:t>
            </a:r>
            <a:r>
              <a:rPr lang="en-GB" dirty="0" smtClean="0"/>
              <a:t> </a:t>
            </a:r>
            <a:r>
              <a:rPr lang="en-GB" i="1" dirty="0" smtClean="0"/>
              <a:t>[mass noun]</a:t>
            </a:r>
            <a:r>
              <a:rPr lang="en-GB" dirty="0" smtClean="0"/>
              <a:t> initiative and </a:t>
            </a:r>
            <a:r>
              <a:rPr lang="en-GB" dirty="0" smtClean="0"/>
              <a:t>resourcefulness</a:t>
            </a:r>
            <a:endParaRPr lang="en-GB" dirty="0" smtClean="0"/>
          </a:p>
          <a:p>
            <a:pPr lvl="1"/>
            <a:r>
              <a:rPr lang="en-GB" b="1" dirty="0" smtClean="0"/>
              <a:t>2 </a:t>
            </a:r>
            <a:r>
              <a:rPr lang="en-GB" dirty="0" smtClean="0"/>
              <a:t>a </a:t>
            </a:r>
            <a:r>
              <a:rPr lang="en-GB" dirty="0" smtClean="0"/>
              <a:t>business or company</a:t>
            </a:r>
            <a:r>
              <a:rPr lang="en-GB" dirty="0" smtClean="0"/>
              <a:t>:</a:t>
            </a:r>
            <a:r>
              <a:rPr lang="en-GB" dirty="0" smtClean="0"/>
              <a:t> </a:t>
            </a:r>
            <a:r>
              <a:rPr lang="en-GB" i="1" dirty="0" smtClean="0"/>
              <a:t>[</a:t>
            </a:r>
            <a:r>
              <a:rPr lang="en-GB" i="1" dirty="0" smtClean="0"/>
              <a:t>mass noun</a:t>
            </a:r>
            <a:r>
              <a:rPr lang="en-GB" i="1" dirty="0" smtClean="0"/>
              <a:t>]</a:t>
            </a:r>
            <a:r>
              <a:rPr lang="en-GB" dirty="0" smtClean="0"/>
              <a:t> </a:t>
            </a:r>
            <a:br>
              <a:rPr lang="en-GB" dirty="0" smtClean="0"/>
            </a:br>
            <a:r>
              <a:rPr lang="en-GB" dirty="0" smtClean="0"/>
              <a:t>entrepreneurial </a:t>
            </a:r>
            <a:r>
              <a:rPr lang="en-GB" dirty="0" smtClean="0"/>
              <a:t>economic activity</a:t>
            </a:r>
            <a:r>
              <a:rPr lang="en-GB" dirty="0" smtClean="0"/>
              <a:t>: </a:t>
            </a:r>
            <a:r>
              <a:rPr lang="en-GB" i="1" dirty="0" smtClean="0"/>
              <a:t>an </a:t>
            </a:r>
            <a:r>
              <a:rPr lang="en-GB" i="1" dirty="0" smtClean="0"/>
              <a:t>economic environment which encourages </a:t>
            </a:r>
            <a:r>
              <a:rPr lang="en-GB" i="1" dirty="0" smtClean="0"/>
              <a:t>enterprise</a:t>
            </a:r>
            <a:endParaRPr lang="en-GB" sz="1600" dirty="0" smtClean="0"/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Futures Café : Enabling innovation and enterprise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5A97A70-9C37-4906-9543-527BB2CD7073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14 October 2013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www.bris.ac.uk/research/innovation.html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5A97A70-9C37-4906-9543-527BB2CD7073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967EFC91-5BE9-4962-A63A-4621BEF948B7}" type="datetime4">
              <a:rPr lang="en-GB" smtClean="0"/>
              <a:pPr>
                <a:defRPr/>
              </a:pPr>
              <a:t>07 October 2013</a:t>
            </a:fld>
            <a:endParaRPr lang="en-GB" dirty="0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24744"/>
            <a:ext cx="5904656" cy="4921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eft Brace 7"/>
          <p:cNvSpPr/>
          <p:nvPr/>
        </p:nvSpPr>
        <p:spPr>
          <a:xfrm>
            <a:off x="6300192" y="3212976"/>
            <a:ext cx="936104" cy="2736304"/>
          </a:xfrm>
          <a:prstGeom prst="leftBrace">
            <a:avLst/>
          </a:prstGeom>
          <a:noFill/>
          <a:ln>
            <a:solidFill>
              <a:srgbClr val="9A1D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9A1D2B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20272" y="3789040"/>
            <a:ext cx="17281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Innovation cuts across research, </a:t>
            </a:r>
            <a:r>
              <a:rPr lang="en-GB" dirty="0" err="1" smtClean="0"/>
              <a:t>commercialisa-tion</a:t>
            </a:r>
            <a:r>
              <a:rPr lang="en-GB" dirty="0" smtClean="0"/>
              <a:t>, business and education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www.vitae.ac.uk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A35162-57B3-4DA6-BC92-DD746BB24B23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1F26ECE5-E310-48CF-A5A5-6643D1137C9B}" type="datetime4">
              <a:rPr lang="en-GB" smtClean="0"/>
              <a:pPr>
                <a:defRPr/>
              </a:pPr>
              <a:t>07 October 2013</a:t>
            </a:fld>
            <a:endParaRPr lang="en-GB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06880" cy="6228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Futures Café: Enabling innovation and enterprise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A35162-57B3-4DA6-BC92-DD746BB24B23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14 October 2013</a:t>
            </a:r>
            <a:endParaRPr lang="en-GB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96752"/>
            <a:ext cx="8172671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 descr="http://www.qaa.ac.uk/Publications/InformationAndGuidance/PublishingImages/enterprise-entrepreneurship-guidance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233074">
            <a:off x="6436568" y="4825221"/>
            <a:ext cx="1112634" cy="1578882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827584" y="5445224"/>
            <a:ext cx="51845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 smtClean="0"/>
              <a:t>QAA: Enterprise </a:t>
            </a:r>
            <a:r>
              <a:rPr lang="en-GB" sz="1600" b="1" dirty="0"/>
              <a:t>and entrepreneurship guidance </a:t>
            </a:r>
          </a:p>
          <a:p>
            <a:r>
              <a:rPr lang="en-GB" sz="1600" dirty="0" smtClean="0"/>
              <a:t>Sep-2012</a:t>
            </a:r>
            <a:r>
              <a:rPr lang="en-GB" sz="1600" dirty="0"/>
              <a:t>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50825" y="1844675"/>
            <a:ext cx="8642350" cy="1470025"/>
          </a:xfrm>
        </p:spPr>
        <p:txBody>
          <a:bodyPr/>
          <a:lstStyle/>
          <a:p>
            <a:r>
              <a:rPr lang="en-GB" dirty="0" smtClean="0">
                <a:latin typeface="Arial" charset="0"/>
                <a:cs typeface="Arial" charset="0"/>
              </a:rPr>
              <a:t>Futures Café </a:t>
            </a:r>
            <a:endParaRPr lang="en-GB" dirty="0" smtClean="0">
              <a:latin typeface="Arial" charset="0"/>
              <a:cs typeface="Arial" charset="0"/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250824" y="3357563"/>
            <a:ext cx="8785671" cy="1752600"/>
          </a:xfrm>
        </p:spPr>
        <p:txBody>
          <a:bodyPr/>
          <a:lstStyle/>
          <a:p>
            <a:r>
              <a:rPr lang="en-GB" b="1" dirty="0" smtClean="0"/>
              <a:t>Enabling staff and student innovation &amp; enterprise</a:t>
            </a:r>
          </a:p>
          <a:p>
            <a:r>
              <a:rPr lang="en-GB" sz="2800" dirty="0" smtClean="0"/>
              <a:t>Welcome and opening remarks</a:t>
            </a:r>
          </a:p>
          <a:p>
            <a:r>
              <a:rPr lang="en-GB" sz="2800" dirty="0" smtClean="0"/>
              <a:t>Dr John Manley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74EB9E-579E-4C82-99C4-0AD0995C560E}" type="slidenum">
              <a:rPr lang="en-GB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IT Services R&amp;D/ILRT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2"/>
          </p:nvPr>
        </p:nvSpPr>
        <p:spPr>
          <a:xfrm>
            <a:off x="6732588" y="620713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14 October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169</Words>
  <Application>Microsoft Office PowerPoint</Application>
  <PresentationFormat>On-screen Show (4:3)</PresentationFormat>
  <Paragraphs>58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Arial</vt:lpstr>
      <vt:lpstr>Office Theme</vt:lpstr>
      <vt:lpstr>Futures Café </vt:lpstr>
      <vt:lpstr>Programme: Enabling innovation &amp; enterprise</vt:lpstr>
      <vt:lpstr>Definitions (1)</vt:lpstr>
      <vt:lpstr>Definitions (2)</vt:lpstr>
      <vt:lpstr>Slide 5</vt:lpstr>
      <vt:lpstr>Slide 6</vt:lpstr>
      <vt:lpstr>Slide 7</vt:lpstr>
      <vt:lpstr>Futures Café </vt:lpstr>
    </vt:vector>
  </TitlesOfParts>
  <Company>University of Bristol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rebtc</dc:creator>
  <cp:lastModifiedBy>Lesly Huxley</cp:lastModifiedBy>
  <cp:revision>58</cp:revision>
  <dcterms:created xsi:type="dcterms:W3CDTF">2013-02-14T16:53:45Z</dcterms:created>
  <dcterms:modified xsi:type="dcterms:W3CDTF">2013-10-07T10:42:49Z</dcterms:modified>
</cp:coreProperties>
</file>